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44" d="100"/>
          <a:sy n="44" d="100"/>
        </p:scale>
        <p:origin x="8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2EBA0-5034-47DE-B40B-3CFF8F5FC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054755-74E9-4D92-87C0-1EC229F62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2AD5E1-2E39-4492-B398-08D16FD39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63067-C101-4465-8409-3FBF9E312A61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EC633-F67F-46B7-8220-60D14504D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CD591-A3B0-4036-8FAB-FDC815927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D0310-2D10-41E9-93C1-537F7FA29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402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82930-B111-46C4-83C7-C71AE3068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321EF-121F-4479-A613-A0F099F62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97B3CD-BFAC-47B3-9ECE-A2F692560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63067-C101-4465-8409-3FBF9E312A61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D3A04-30A7-427D-A473-0C6BD1FDA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88A55-9AA9-4BC3-B24D-46E8EDA70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D0310-2D10-41E9-93C1-537F7FA29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270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BB8AF-39C4-4B2B-8AEC-6EAE63806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3177C5-9BE1-4D8A-AE93-1CFD02415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BF706-BC8B-4070-8ECE-DCF7D6C2F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63067-C101-4465-8409-3FBF9E312A61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3C507-B49B-48F7-B890-4D1D0CF01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CDD5BF-EB0F-41AD-9421-0CD15E3BD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D0310-2D10-41E9-93C1-537F7FA29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912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C3FBF-625A-4AF1-969C-C3F31195B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A2F89-018A-436C-81B1-B74C589EC6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4F3CF2-9768-4E0D-97F9-9ABF187DA1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8F0385-C1E2-4F36-B88B-0D7C4579A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63067-C101-4465-8409-3FBF9E312A61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182992-9A3C-4786-8E85-3E3F1A587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33F95B-E0A2-43B4-9654-7B10AD67A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D0310-2D10-41E9-93C1-537F7FA29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838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DE416-945C-4EC4-A086-B9355BAA1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794A02-152A-4F2A-A3CB-599BC8EA8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9B25D-E615-4731-8000-56BF2E1509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0A2820-DBFF-4AF5-B1DF-31B6616693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533979-DEFA-4945-AB95-45BF7735DD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767648-0488-46DC-A6AB-90302776E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63067-C101-4465-8409-3FBF9E312A61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63C887-FD9A-4474-84D6-DB34369FB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96003D-9875-4CFE-B482-00D9A5542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D0310-2D10-41E9-93C1-537F7FA29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702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6B213-EE22-4AC3-937C-B21DD9440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E6F0B-BDF3-4D6E-9F91-2F4B226F2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63067-C101-4465-8409-3FBF9E312A61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D93338-C481-4D69-B749-938B581F4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142509-3858-4358-BF5D-E6B82EDC4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D0310-2D10-41E9-93C1-537F7FA29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643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794B2-BD6E-404C-955D-802E5E102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63067-C101-4465-8409-3FBF9E312A61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9869DD-7D63-4266-8F6F-31A09E209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41C232-B013-444B-AEEE-CA4A06569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D0310-2D10-41E9-93C1-537F7FA29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502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D9400-8077-4BF4-AC17-D45DB09D1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81EE2-8438-4C12-9F79-E86EB5340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181C4-56DE-4BC3-8C61-9AF57A28E2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92C16-9676-4F02-BD16-5C0621489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63067-C101-4465-8409-3FBF9E312A61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B4DC8E-3CC9-4540-8C2C-B590ED73D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5B36A5-00C7-4073-AA98-824C1C0EA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D0310-2D10-41E9-93C1-537F7FA29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623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7F985-6FA9-46DB-BFF0-6F5A81200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4BAA21-A396-45E8-AF5E-2D046278FB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6F973-77D2-49A4-8991-EDA4B9124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A67610-0DD1-42D6-B8BF-07372E6F4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63067-C101-4465-8409-3FBF9E312A61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7DA756-4E42-4D8F-A972-5ED153270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3E0390-325F-440E-8C69-422467224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D0310-2D10-41E9-93C1-537F7FA29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717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E6985-B77E-4E9A-9374-87DE0E48F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E19CD2-25F5-41EF-8C41-996F53C05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DDBF1A-22F5-431C-9BC8-80A8D12EC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63067-C101-4465-8409-3FBF9E312A61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52627-5440-4CAE-8EA7-8AD818DA2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39A34C-27CE-4B69-9B8D-35FE8A3CE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D0310-2D10-41E9-93C1-537F7FA29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36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1FB0F1-1002-4A59-A127-318BEE7DA3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40D9BF-2F9A-4B18-ACEF-E7B952E57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C52E6-36C8-493C-AB50-F46E16DBC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63067-C101-4465-8409-3FBF9E312A61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1D949-FD7F-4C11-A3A8-46992753A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DCE04E-614E-4476-8E66-AF17BC9F0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D0310-2D10-41E9-93C1-537F7FA29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640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F9EBFE-E050-4F50-8C99-74647F8EC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70CE26-2041-4916-8208-71C00264C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061B5-24A4-4B40-AE06-1BF2D448F0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63067-C101-4465-8409-3FBF9E312A61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541E4-34BC-4CA2-AF5E-5FCF711276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54D4D-04E3-4343-AB84-0466C09F3F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D0310-2D10-41E9-93C1-537F7FA29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251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hanacademy.org/science/ap-biology/chemistry-of-life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FC8CE5-D88D-483D-AA55-19680B0A4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F2F6204-F646-420E-9148-2CF7C0DA53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171" y="174172"/>
            <a:ext cx="10711543" cy="457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BB5FC7F-FB75-4374-8D32-D7903C45B5E5}"/>
              </a:ext>
            </a:extLst>
          </p:cNvPr>
          <p:cNvSpPr txBox="1"/>
          <p:nvPr/>
        </p:nvSpPr>
        <p:spPr>
          <a:xfrm>
            <a:off x="566057" y="5029200"/>
            <a:ext cx="103196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A.  RNA	B. Triglyceride	C.  Glycogen	D. Cellulose</a:t>
            </a:r>
          </a:p>
        </p:txBody>
      </p:sp>
    </p:spTree>
    <p:extLst>
      <p:ext uri="{BB962C8B-B14F-4D97-AF65-F5344CB8AC3E}">
        <p14:creationId xmlns:p14="http://schemas.microsoft.com/office/powerpoint/2010/main" val="4122527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0F85BC-59DD-4625-8DD9-55C855431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971" y="435429"/>
            <a:ext cx="9383486" cy="38753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B95013-9729-4222-915A-B38EAECBF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71" y="4136571"/>
            <a:ext cx="3309258" cy="2286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E5597A-7A76-4CE6-9B3B-47254AE9DA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1371" y="3984170"/>
            <a:ext cx="2667372" cy="2285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D4D43A-C301-4F24-8B06-67E11BBAE4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8032" y="3984170"/>
            <a:ext cx="2686425" cy="243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232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08CFE-76C5-4917-8199-93EF0E310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1D69F-8C94-4F55-A205-F7791E519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174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297808-1775-479C-83B0-B2C68790E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629" y="673384"/>
            <a:ext cx="9318171" cy="32019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73618B-D07C-4846-9A66-592A62FD9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575" y="4016828"/>
            <a:ext cx="9537596" cy="17308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51FAFB-DA54-456C-BFEA-D5473E7C719B}"/>
              </a:ext>
            </a:extLst>
          </p:cNvPr>
          <p:cNvSpPr txBox="1"/>
          <p:nvPr/>
        </p:nvSpPr>
        <p:spPr>
          <a:xfrm>
            <a:off x="1175657" y="5943600"/>
            <a:ext cx="9535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Nitrogen		Phosphorus		Oxygen 		Carbon</a:t>
            </a:r>
          </a:p>
        </p:txBody>
      </p:sp>
    </p:spTree>
    <p:extLst>
      <p:ext uri="{BB962C8B-B14F-4D97-AF65-F5344CB8AC3E}">
        <p14:creationId xmlns:p14="http://schemas.microsoft.com/office/powerpoint/2010/main" val="3610913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877A41-B42C-4851-8402-443BE0920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813" y="399989"/>
            <a:ext cx="6863801" cy="14505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023FA2B-D999-46F3-8D47-C7CEA81A2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929" y="1824978"/>
            <a:ext cx="3839111" cy="20386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6F93CF-C116-4CD6-9CFC-9507F6D027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730829"/>
            <a:ext cx="5163271" cy="37152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94E7F2-0C9A-4A39-9635-3BD5BC3301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883" y="2994984"/>
            <a:ext cx="4305901" cy="378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911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146FD9-1A07-45B3-BC5A-AB4D4AC2F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685" y="995931"/>
            <a:ext cx="9644743" cy="24330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6DD1856-0606-4C94-B873-95FAD073C7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57" y="3429000"/>
            <a:ext cx="4001058" cy="28102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AE8454-54BE-4A07-92E3-B272FB0982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9242" y="3429000"/>
            <a:ext cx="4048690" cy="277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400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4F2E20-FB4F-49C0-9DF9-598A330E5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87" y="694504"/>
            <a:ext cx="9339942" cy="27344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F21326F-FB2D-4EB4-B2C4-3CECD4978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08" y="3448492"/>
            <a:ext cx="4620270" cy="27150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22659C-5661-43F1-A8E1-52B697A742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3570" y="3176991"/>
            <a:ext cx="4115374" cy="325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779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AF4FC0E-342F-4A20-9A2F-E1B72F2749D6}"/>
              </a:ext>
            </a:extLst>
          </p:cNvPr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2"/>
              </a:rPr>
              <a:t>https://www.khanacademy.org/science/ap-biology/chemistry-of-life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240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7E8A989-D914-4588-B97F-4F0E608A6A7C}"/>
              </a:ext>
            </a:extLst>
          </p:cNvPr>
          <p:cNvSpPr/>
          <p:nvPr/>
        </p:nvSpPr>
        <p:spPr>
          <a:xfrm>
            <a:off x="3048000" y="2690336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dirty="0"/>
              <a:t>Primary protein structure involves what type of bond?</a:t>
            </a:r>
          </a:p>
          <a:p>
            <a:r>
              <a:rPr lang="en-US" sz="3600" dirty="0"/>
              <a:t>a) hydrogen  </a:t>
            </a:r>
          </a:p>
          <a:p>
            <a:r>
              <a:rPr lang="en-US" sz="3600" dirty="0"/>
              <a:t>b) covalent  </a:t>
            </a:r>
          </a:p>
          <a:p>
            <a:r>
              <a:rPr lang="en-US" sz="3600" dirty="0"/>
              <a:t>c) ionic  </a:t>
            </a:r>
          </a:p>
          <a:p>
            <a:r>
              <a:rPr lang="en-US" sz="3600" dirty="0"/>
              <a:t>d) hydrophobic </a:t>
            </a:r>
          </a:p>
        </p:txBody>
      </p:sp>
    </p:spTree>
    <p:extLst>
      <p:ext uri="{BB962C8B-B14F-4D97-AF65-F5344CB8AC3E}">
        <p14:creationId xmlns:p14="http://schemas.microsoft.com/office/powerpoint/2010/main" val="3124847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3629391-0649-45D8-AF6B-335457297A12}"/>
              </a:ext>
            </a:extLst>
          </p:cNvPr>
          <p:cNvSpPr/>
          <p:nvPr/>
        </p:nvSpPr>
        <p:spPr>
          <a:xfrm>
            <a:off x="3048000" y="2690336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0" dirty="0"/>
              <a:t>Beta sheets are an example of what level of structure?</a:t>
            </a:r>
          </a:p>
          <a:p>
            <a:r>
              <a:rPr lang="en-US" sz="4000" dirty="0"/>
              <a:t>a) primary  </a:t>
            </a:r>
          </a:p>
          <a:p>
            <a:r>
              <a:rPr lang="en-US" sz="4000" dirty="0"/>
              <a:t>b) secondary  </a:t>
            </a:r>
          </a:p>
          <a:p>
            <a:r>
              <a:rPr lang="en-US" sz="4000" dirty="0"/>
              <a:t>c) tertiary  </a:t>
            </a:r>
          </a:p>
          <a:p>
            <a:r>
              <a:rPr lang="en-US" sz="4000" dirty="0"/>
              <a:t>d) quaternary </a:t>
            </a:r>
          </a:p>
        </p:txBody>
      </p:sp>
    </p:spTree>
    <p:extLst>
      <p:ext uri="{BB962C8B-B14F-4D97-AF65-F5344CB8AC3E}">
        <p14:creationId xmlns:p14="http://schemas.microsoft.com/office/powerpoint/2010/main" val="723318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E663E4-5134-4FEE-8F3B-575864FDFEC3}"/>
              </a:ext>
            </a:extLst>
          </p:cNvPr>
          <p:cNvSpPr/>
          <p:nvPr/>
        </p:nvSpPr>
        <p:spPr>
          <a:xfrm>
            <a:off x="3048000" y="2690336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dirty="0"/>
              <a:t>The primary structure of protein is written ___ to ___.</a:t>
            </a:r>
          </a:p>
          <a:p>
            <a:r>
              <a:rPr lang="en-US" sz="3600" dirty="0"/>
              <a:t>a) 5' . . . 3'  </a:t>
            </a:r>
          </a:p>
          <a:p>
            <a:r>
              <a:rPr lang="en-US" sz="3600" dirty="0"/>
              <a:t>b) N . . . C  </a:t>
            </a:r>
          </a:p>
          <a:p>
            <a:r>
              <a:rPr lang="en-US" sz="3600" dirty="0"/>
              <a:t>c) C . . . N  </a:t>
            </a:r>
          </a:p>
          <a:p>
            <a:r>
              <a:rPr lang="en-US" sz="3600" dirty="0"/>
              <a:t>d) A . . . Z </a:t>
            </a:r>
          </a:p>
        </p:txBody>
      </p:sp>
    </p:spTree>
    <p:extLst>
      <p:ext uri="{BB962C8B-B14F-4D97-AF65-F5344CB8AC3E}">
        <p14:creationId xmlns:p14="http://schemas.microsoft.com/office/powerpoint/2010/main" val="787692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A1A5A9-A059-4B26-89E4-833C8FDEB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943" y="740229"/>
            <a:ext cx="9339943" cy="537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35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A33C80-0055-4740-897A-078261041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630" y="1153886"/>
            <a:ext cx="7170664" cy="300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915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B16EB4-628F-4048-A5EF-39A513EAE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486" y="1153886"/>
            <a:ext cx="9281336" cy="437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5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93A803-D48F-40D0-B724-9E97270BF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114" y="762001"/>
            <a:ext cx="7989170" cy="22044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BD3C0A-59A2-4357-A479-B1FCC659C116}"/>
              </a:ext>
            </a:extLst>
          </p:cNvPr>
          <p:cNvSpPr txBox="1"/>
          <p:nvPr/>
        </p:nvSpPr>
        <p:spPr>
          <a:xfrm>
            <a:off x="522514" y="3385066"/>
            <a:ext cx="79465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A.  Primary	B. Secondary	C. Tertiary	D. Quaternary</a:t>
            </a:r>
          </a:p>
        </p:txBody>
      </p:sp>
    </p:spTree>
    <p:extLst>
      <p:ext uri="{BB962C8B-B14F-4D97-AF65-F5344CB8AC3E}">
        <p14:creationId xmlns:p14="http://schemas.microsoft.com/office/powerpoint/2010/main" val="533583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BD55C2B-A550-4067-9294-AEAF9FF317D0}"/>
              </a:ext>
            </a:extLst>
          </p:cNvPr>
          <p:cNvSpPr/>
          <p:nvPr/>
        </p:nvSpPr>
        <p:spPr>
          <a:xfrm>
            <a:off x="2176463" y="718661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dirty="0"/>
              <a:t>The bonding of two amino acid molecules to form a larger molecule requires </a:t>
            </a:r>
          </a:p>
          <a:p>
            <a:pPr marL="342900" indent="-342900">
              <a:buAutoNum type="alphaLcPeriod"/>
            </a:pPr>
            <a:r>
              <a:rPr lang="en-US" sz="3200" dirty="0"/>
              <a:t>the release of a water molecule</a:t>
            </a:r>
          </a:p>
          <a:p>
            <a:pPr marL="342900" indent="-342900">
              <a:buAutoNum type="alphaLcPeriod"/>
            </a:pPr>
            <a:r>
              <a:rPr lang="en-US" sz="3200" dirty="0"/>
              <a:t> the release of a carbon dioxide molecule </a:t>
            </a:r>
          </a:p>
          <a:p>
            <a:r>
              <a:rPr lang="en-US" sz="3200" dirty="0"/>
              <a:t>c.. the addition of a nitrogen atom d. the addition of a water molecule e. an increase in activation energy</a:t>
            </a:r>
          </a:p>
        </p:txBody>
      </p:sp>
    </p:spTree>
    <p:extLst>
      <p:ext uri="{BB962C8B-B14F-4D97-AF65-F5344CB8AC3E}">
        <p14:creationId xmlns:p14="http://schemas.microsoft.com/office/powerpoint/2010/main" val="973146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4852ACC1E22440808C402C0C91CAD7" ma:contentTypeVersion="34" ma:contentTypeDescription="Create a new document." ma:contentTypeScope="" ma:versionID="baf7683663787779ee150bac4d86e458">
  <xsd:schema xmlns:xsd="http://www.w3.org/2001/XMLSchema" xmlns:xs="http://www.w3.org/2001/XMLSchema" xmlns:p="http://schemas.microsoft.com/office/2006/metadata/properties" xmlns:ns3="c856a6bc-12b5-4d26-a196-d933ad616d3d" xmlns:ns4="23ee004a-44b5-429e-b90a-d874061c14cc" targetNamespace="http://schemas.microsoft.com/office/2006/metadata/properties" ma:root="true" ma:fieldsID="f56e71dd2d32dd415592b3ce69e5a7e0" ns3:_="" ns4:_="">
    <xsd:import namespace="c856a6bc-12b5-4d26-a196-d933ad616d3d"/>
    <xsd:import namespace="23ee004a-44b5-429e-b90a-d874061c14c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Location" minOccurs="0"/>
                <xsd:element ref="ns4:MediaServiceAutoTags" minOccurs="0"/>
                <xsd:element ref="ns4:MediaServiceOCR" minOccurs="0"/>
                <xsd:element ref="ns4:CultureName" minOccurs="0"/>
                <xsd:element ref="ns4:TeamsChannelId" minOccurs="0"/>
                <xsd:element ref="ns4:Templates" minOccurs="0"/>
                <xsd:element ref="ns4:Self_Registration_Enabled0" minOccurs="0"/>
                <xsd:element ref="ns4:Is_Collaboration_Space_Locked" minOccurs="0"/>
                <xsd:element ref="ns4:IsNotebookLocked" minOccurs="0"/>
                <xsd:element ref="ns4:MediaServiceEventHashCode" minOccurs="0"/>
                <xsd:element ref="ns4:MediaServiceGenerationTime" minOccurs="0"/>
                <xsd:element ref="ns4:Math_Settings" minOccurs="0"/>
                <xsd:element ref="ns4:Distribution_Groups" minOccurs="0"/>
                <xsd:element ref="ns4:LMS_Mappings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6a6bc-12b5-4d26-a196-d933ad616d3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ee004a-44b5-429e-b90a-d874061c14cc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5" nillable="true" ma:displayName="App Version" ma:internalName="AppVersion">
      <xsd:simpleType>
        <xsd:restriction base="dms:Text"/>
      </xsd:simpleType>
    </xsd:element>
    <xsd:element name="Teachers" ma:index="16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7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8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9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0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1" nillable="true" ma:displayName="Self_Registration_Enabled" ma:internalName="Self_Registration_Enabled">
      <xsd:simpleType>
        <xsd:restriction base="dms:Boolean"/>
      </xsd:simpleType>
    </xsd:element>
    <xsd:element name="Has_Teacher_Only_SectionGroup" ma:index="22" nillable="true" ma:displayName="Has Teacher Only SectionGroup" ma:internalName="Has_Teacher_Only_SectionGroup">
      <xsd:simpleType>
        <xsd:restriction base="dms:Boolean"/>
      </xsd:simpleType>
    </xsd:element>
    <xsd:element name="MediaServiceMetadata" ma:index="2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6" nillable="true" ma:displayName="MediaServiceLocation" ma:internalName="MediaServiceLocation" ma:readOnly="true">
      <xsd:simpleType>
        <xsd:restriction base="dms:Text"/>
      </xsd:simpleType>
    </xsd:element>
    <xsd:element name="MediaServiceAutoTags" ma:index="27" nillable="true" ma:displayName="MediaServiceAutoTags" ma:internalName="MediaServiceAutoTags" ma:readOnly="true">
      <xsd:simpleType>
        <xsd:restriction base="dms:Text"/>
      </xsd:simpleType>
    </xsd:element>
    <xsd:element name="MediaServiceOCR" ma:index="2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CultureName" ma:index="29" nillable="true" ma:displayName="Culture Name" ma:internalName="CultureName">
      <xsd:simpleType>
        <xsd:restriction base="dms:Text"/>
      </xsd:simpleType>
    </xsd:element>
    <xsd:element name="TeamsChannelId" ma:index="30" nillable="true" ma:displayName="Teams Channel Id" ma:internalName="TeamsChannelId">
      <xsd:simpleType>
        <xsd:restriction base="dms:Text"/>
      </xsd:simpleType>
    </xsd:element>
    <xsd:element name="Templates" ma:index="31" nillable="true" ma:displayName="Templates" ma:internalName="Templates">
      <xsd:simpleType>
        <xsd:restriction base="dms:Note">
          <xsd:maxLength value="255"/>
        </xsd:restriction>
      </xsd:simpleType>
    </xsd:element>
    <xsd:element name="Self_Registration_Enabled0" ma:index="32" nillable="true" ma:displayName="Self Registration Enabled" ma:internalName="Self_Registration_Enabled0">
      <xsd:simpleType>
        <xsd:restriction base="dms:Boolean"/>
      </xsd:simpleType>
    </xsd:element>
    <xsd:element name="Is_Collaboration_Space_Locked" ma:index="33" nillable="true" ma:displayName="Is Collaboration Space Locked" ma:internalName="Is_Collaboration_Space_Locked">
      <xsd:simpleType>
        <xsd:restriction base="dms:Boolean"/>
      </xsd:simpleType>
    </xsd:element>
    <xsd:element name="IsNotebookLocked" ma:index="34" nillable="true" ma:displayName="Is Notebook Locked" ma:internalName="IsNotebookLocked">
      <xsd:simpleType>
        <xsd:restriction base="dms:Boolean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36" nillable="true" ma:displayName="MediaServiceGenerationTime" ma:hidden="true" ma:internalName="MediaServiceGenerationTime" ma:readOnly="true">
      <xsd:simpleType>
        <xsd:restriction base="dms:Text"/>
      </xsd:simpleType>
    </xsd:element>
    <xsd:element name="Math_Settings" ma:index="37" nillable="true" ma:displayName="Math Settings" ma:internalName="Math_Settings">
      <xsd:simpleType>
        <xsd:restriction base="dms:Text"/>
      </xsd:simpleType>
    </xsd:element>
    <xsd:element name="Distribution_Groups" ma:index="38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9" nillable="true" ma:displayName="LMS Mappings" ma:internalName="LMS_Mappings">
      <xsd:simpleType>
        <xsd:restriction base="dms:Note">
          <xsd:maxLength value="255"/>
        </xsd:restriction>
      </xsd:simpleType>
    </xsd:element>
    <xsd:element name="MediaServiceAutoKeyPoints" ma:index="4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23ee004a-44b5-429e-b90a-d874061c14cc">
      <UserInfo>
        <DisplayName/>
        <AccountId xsi:nil="true"/>
        <AccountType/>
      </UserInfo>
    </Owner>
    <CultureName xmlns="23ee004a-44b5-429e-b90a-d874061c14cc" xsi:nil="true"/>
    <Distribution_Groups xmlns="23ee004a-44b5-429e-b90a-d874061c14cc" xsi:nil="true"/>
    <TeamsChannelId xmlns="23ee004a-44b5-429e-b90a-d874061c14cc" xsi:nil="true"/>
    <IsNotebookLocked xmlns="23ee004a-44b5-429e-b90a-d874061c14cc" xsi:nil="true"/>
    <Has_Teacher_Only_SectionGroup xmlns="23ee004a-44b5-429e-b90a-d874061c14cc" xsi:nil="true"/>
    <NotebookType xmlns="23ee004a-44b5-429e-b90a-d874061c14cc" xsi:nil="true"/>
    <Invited_Teachers xmlns="23ee004a-44b5-429e-b90a-d874061c14cc" xsi:nil="true"/>
    <Self_Registration_Enabled xmlns="23ee004a-44b5-429e-b90a-d874061c14cc" xsi:nil="true"/>
    <Templates xmlns="23ee004a-44b5-429e-b90a-d874061c14cc" xsi:nil="true"/>
    <Math_Settings xmlns="23ee004a-44b5-429e-b90a-d874061c14cc" xsi:nil="true"/>
    <Invited_Students xmlns="23ee004a-44b5-429e-b90a-d874061c14cc" xsi:nil="true"/>
    <Is_Collaboration_Space_Locked xmlns="23ee004a-44b5-429e-b90a-d874061c14cc" xsi:nil="true"/>
    <Self_Registration_Enabled0 xmlns="23ee004a-44b5-429e-b90a-d874061c14cc" xsi:nil="true"/>
    <FolderType xmlns="23ee004a-44b5-429e-b90a-d874061c14cc" xsi:nil="true"/>
    <Teachers xmlns="23ee004a-44b5-429e-b90a-d874061c14cc">
      <UserInfo>
        <DisplayName/>
        <AccountId xsi:nil="true"/>
        <AccountType/>
      </UserInfo>
    </Teachers>
    <Students xmlns="23ee004a-44b5-429e-b90a-d874061c14cc">
      <UserInfo>
        <DisplayName/>
        <AccountId xsi:nil="true"/>
        <AccountType/>
      </UserInfo>
    </Students>
    <Student_Groups xmlns="23ee004a-44b5-429e-b90a-d874061c14cc">
      <UserInfo>
        <DisplayName/>
        <AccountId xsi:nil="true"/>
        <AccountType/>
      </UserInfo>
    </Student_Groups>
    <AppVersion xmlns="23ee004a-44b5-429e-b90a-d874061c14cc" xsi:nil="true"/>
    <LMS_Mappings xmlns="23ee004a-44b5-429e-b90a-d874061c14cc" xsi:nil="true"/>
    <DefaultSectionNames xmlns="23ee004a-44b5-429e-b90a-d874061c14cc" xsi:nil="true"/>
  </documentManagement>
</p:properties>
</file>

<file path=customXml/itemProps1.xml><?xml version="1.0" encoding="utf-8"?>
<ds:datastoreItem xmlns:ds="http://schemas.openxmlformats.org/officeDocument/2006/customXml" ds:itemID="{C40B8ED2-5044-4882-908F-4F07D41040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56a6bc-12b5-4d26-a196-d933ad616d3d"/>
    <ds:schemaRef ds:uri="23ee004a-44b5-429e-b90a-d874061c14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87104CE-076F-4454-B02E-035156C12B4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E4CA467-1B1E-4F89-BA4A-98B2578D49AE}">
  <ds:schemaRefs>
    <ds:schemaRef ds:uri="http://schemas.microsoft.com/office/2006/documentManagement/types"/>
    <ds:schemaRef ds:uri="http://schemas.microsoft.com/office/infopath/2007/PartnerControls"/>
    <ds:schemaRef ds:uri="23ee004a-44b5-429e-b90a-d874061c14cc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c856a6bc-12b5-4d26-a196-d933ad616d3d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154</Words>
  <Application>Microsoft Office PowerPoint</Application>
  <PresentationFormat>Widescreen</PresentationFormat>
  <Paragraphs>23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Hollye Dabney</dc:creator>
  <cp:lastModifiedBy>Hollye Dabney</cp:lastModifiedBy>
  <cp:revision>6</cp:revision>
  <dcterms:created xsi:type="dcterms:W3CDTF">2019-08-31T12:24:02Z</dcterms:created>
  <dcterms:modified xsi:type="dcterms:W3CDTF">2019-08-31T13:41:59Z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0x010100914852ACC1E22440808C402C0C91CAD7</vt:lpwstr>
  </property>
</Properties>
</file>